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7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3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9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2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5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3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4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5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1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5F0B-9074-4C79-B91D-C9386DA663B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F5E7-1583-4E3E-AE20-F97A06A81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381000"/>
            <a:ext cx="3962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The Westing</a:t>
            </a:r>
          </a:p>
          <a:p>
            <a:pPr algn="ctr"/>
            <a:r>
              <a:rPr lang="en-US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Game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9680" y="3657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By: Ellen </a:t>
            </a:r>
            <a:r>
              <a:rPr lang="en-US" sz="4800" dirty="0" err="1" smtClean="0">
                <a:solidFill>
                  <a:srgbClr val="FFFF00"/>
                </a:solidFill>
                <a:latin typeface="Adobe Garamond Pro Bold" pitchFamily="18" charset="0"/>
              </a:rPr>
              <a:t>Raskin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culled</a:t>
            </a:r>
            <a:endParaRPr lang="en-US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590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To gather or collect in a group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gaunt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590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Tall an thin to the point of looking ill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malady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590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Sickness, illness, disease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manipulated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3622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Control others or oneself or influence skillfully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Miscalculation</a:t>
            </a:r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 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654997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A mistake in </a:t>
            </a:r>
            <a:r>
              <a:rPr lang="en-US" sz="4800" dirty="0" err="1" smtClean="0">
                <a:solidFill>
                  <a:srgbClr val="FFFF00"/>
                </a:solidFill>
                <a:latin typeface="Adobe Garamond Pro Bold" pitchFamily="18" charset="0"/>
              </a:rPr>
              <a:t>calculationg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3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shard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3622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A fragment or piece of an object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adjacent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3622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Having a common boundary or edge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burly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3622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Big and strong; heavy and muscular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91100" y="1143000"/>
            <a:ext cx="3962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dejectedly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2766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Sad; depressed; low spirits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91100" y="1143000"/>
            <a:ext cx="3962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guffaw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6670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A burst of deep, loud, hearty laughter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interrogate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276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Pose a series of questions to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ritual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1271" y="27432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Any customary observance or practice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8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scrumptious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2766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Extremely pleasing to the sense of taste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smirking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167628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Smiling in a way that shows that you feel smarter than someone else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eluding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971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Escaping understanding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1bD50coY0Bc/UDZlsliUYjI/AAAAAAAAAJA/sWSWso5jvkQ/s320/Westing-Gam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30480"/>
            <a:ext cx="4709160" cy="681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39640" y="1143000"/>
            <a:ext cx="426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dobe Garamond Pro Bold" pitchFamily="18" charset="0"/>
              </a:rPr>
              <a:t>glutton</a:t>
            </a:r>
            <a:endParaRPr lang="en-US" sz="6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dobe Garamond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5908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Adobe Garamond Pro Bold" pitchFamily="18" charset="0"/>
              </a:rPr>
              <a:t>A person who is devoted to eating to excess</a:t>
            </a:r>
            <a:endParaRPr lang="en-US" sz="48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7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132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bconkle</dc:creator>
  <cp:lastModifiedBy>bconkle</cp:lastModifiedBy>
  <cp:revision>5</cp:revision>
  <dcterms:created xsi:type="dcterms:W3CDTF">2014-04-09T11:48:51Z</dcterms:created>
  <dcterms:modified xsi:type="dcterms:W3CDTF">2014-04-22T12:54:21Z</dcterms:modified>
</cp:coreProperties>
</file>