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1203-79AF-4601-BF74-2DA6BFD45CF3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5E4-38EF-4F8A-8048-E438F23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1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1203-79AF-4601-BF74-2DA6BFD45CF3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5E4-38EF-4F8A-8048-E438F23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2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1203-79AF-4601-BF74-2DA6BFD45CF3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5E4-38EF-4F8A-8048-E438F23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0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1203-79AF-4601-BF74-2DA6BFD45CF3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5E4-38EF-4F8A-8048-E438F23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1203-79AF-4601-BF74-2DA6BFD45CF3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5E4-38EF-4F8A-8048-E438F23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9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1203-79AF-4601-BF74-2DA6BFD45CF3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5E4-38EF-4F8A-8048-E438F23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6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1203-79AF-4601-BF74-2DA6BFD45CF3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5E4-38EF-4F8A-8048-E438F23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7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1203-79AF-4601-BF74-2DA6BFD45CF3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5E4-38EF-4F8A-8048-E438F23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4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1203-79AF-4601-BF74-2DA6BFD45CF3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5E4-38EF-4F8A-8048-E438F23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7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1203-79AF-4601-BF74-2DA6BFD45CF3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5E4-38EF-4F8A-8048-E438F23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1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1203-79AF-4601-BF74-2DA6BFD45CF3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5E4-38EF-4F8A-8048-E438F23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0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61203-79AF-4601-BF74-2DA6BFD45CF3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275E4-38EF-4F8A-8048-E438F23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5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33400" y="1143000"/>
            <a:ext cx="3200400" cy="1219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733800" y="1752600"/>
            <a:ext cx="990600" cy="228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76800" y="1219200"/>
            <a:ext cx="3200400" cy="1219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33400" y="2895600"/>
            <a:ext cx="3200400" cy="1219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3400" y="4648200"/>
            <a:ext cx="3200400" cy="1219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876800" y="2895600"/>
            <a:ext cx="3200400" cy="1219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876800" y="4648200"/>
            <a:ext cx="3200400" cy="1219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733800" y="5181600"/>
            <a:ext cx="1066800" cy="228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0800000">
            <a:off x="3886200" y="3428999"/>
            <a:ext cx="990600" cy="22860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urved Connector 21"/>
          <p:cNvCxnSpPr/>
          <p:nvPr/>
        </p:nvCxnSpPr>
        <p:spPr>
          <a:xfrm>
            <a:off x="8077200" y="1805940"/>
            <a:ext cx="91440" cy="1737360"/>
          </a:xfrm>
          <a:prstGeom prst="curvedConnector3">
            <a:avLst>
              <a:gd name="adj1" fmla="val 8462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>
            <a:off x="502920" y="3383280"/>
            <a:ext cx="91440" cy="1737360"/>
          </a:xfrm>
          <a:prstGeom prst="curvedConnector3">
            <a:avLst>
              <a:gd name="adj1" fmla="val -403793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0" y="609600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6400" y="609600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762576" y="147935"/>
            <a:ext cx="2933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Narrative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1520" y="2286000"/>
            <a:ext cx="2743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Main Character 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706880" y="1087457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3 Character Traits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94360" y="1188720"/>
            <a:ext cx="1203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Name: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________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05400" y="2357735"/>
            <a:ext cx="2743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Problem or Conflict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034135"/>
            <a:ext cx="2743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Rising Action #2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105400" y="4034135"/>
            <a:ext cx="2743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Rising Action #1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838200" y="5786735"/>
            <a:ext cx="2743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Climax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105400" y="5786735"/>
            <a:ext cx="2743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Resolution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226820" y="6096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When the </a:t>
            </a:r>
            <a:r>
              <a:rPr lang="en-US" sz="1400" i="1" dirty="0"/>
              <a:t>Problem or Conflict </a:t>
            </a:r>
            <a:r>
              <a:rPr lang="en-US" sz="1400" dirty="0"/>
              <a:t>is </a:t>
            </a:r>
            <a:r>
              <a:rPr lang="en-US" sz="1400" b="1" dirty="0"/>
              <a:t>faced</a:t>
            </a:r>
            <a:endParaRPr lang="en-US" sz="1400" b="1" dirty="0"/>
          </a:p>
        </p:txBody>
      </p:sp>
      <p:sp>
        <p:nvSpPr>
          <p:cNvPr id="30" name="Rectangle 29"/>
          <p:cNvSpPr/>
          <p:nvPr/>
        </p:nvSpPr>
        <p:spPr>
          <a:xfrm>
            <a:off x="5410200" y="6096000"/>
            <a:ext cx="20919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When the </a:t>
            </a:r>
            <a:r>
              <a:rPr lang="en-US" sz="1400" i="1" dirty="0"/>
              <a:t>Problem or Conflict </a:t>
            </a:r>
            <a:r>
              <a:rPr lang="en-US" sz="1400" dirty="0"/>
              <a:t>is </a:t>
            </a:r>
            <a:r>
              <a:rPr lang="en-US" sz="1400" b="1" dirty="0"/>
              <a:t>faced</a:t>
            </a:r>
            <a:endParaRPr 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52400" y="240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Number: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619423" y="0"/>
            <a:ext cx="1238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Story Title: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638800" y="221456"/>
            <a:ext cx="2024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Number of Pages: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9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53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bconkle</dc:creator>
  <cp:lastModifiedBy>bconkle</cp:lastModifiedBy>
  <cp:revision>4</cp:revision>
  <dcterms:created xsi:type="dcterms:W3CDTF">2011-08-29T19:35:32Z</dcterms:created>
  <dcterms:modified xsi:type="dcterms:W3CDTF">2011-08-29T23:47:26Z</dcterms:modified>
</cp:coreProperties>
</file>